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5.jpeg" ContentType="image/jpeg"/>
  <Override PartName="/ppt/media/image14.png" ContentType="image/png"/>
  <Override PartName="/ppt/media/image11.jpeg" ContentType="image/jpeg"/>
  <Override PartName="/ppt/media/image10.png" ContentType="image/png"/>
  <Override PartName="/ppt/media/image12.png" ContentType="image/png"/>
  <Override PartName="/ppt/media/image9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5.png" ContentType="image/png"/>
  <Override PartName="/ppt/media/image4.png" ContentType="image/png"/>
  <Override PartName="/ppt/media/image3.png" ContentType="image/png"/>
  <Override PartName="/ppt/media/image16.png" ContentType="image/png"/>
  <Override PartName="/ppt/media/image13.jpeg" ContentType="image/jpe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s-EC" sz="6000" strike="noStrike">
                <a:solidFill>
                  <a:srgbClr val="000000"/>
                </a:solidFill>
                <a:latin typeface="Calibri Light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C" sz="1200" strike="noStrike">
                <a:solidFill>
                  <a:srgbClr val="8b8b8b"/>
                </a:solidFill>
                <a:latin typeface="Calibri"/>
              </a:rPr>
              <a:t>2/12/20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F3477B9-0D6A-4A19-BA44-527E98BBDA24}" type="slidenum">
              <a:rPr lang="es-EC" sz="1200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EC" sz="2800">
                <a:latin typeface="Calibri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C" sz="2000">
                <a:latin typeface="Calibri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C">
                <a:latin typeface="Calibri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C">
                <a:latin typeface="Calibri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C" sz="2000">
                <a:latin typeface="Calibri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C" sz="2000">
                <a:latin typeface="Calibri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C" sz="2000">
                <a:latin typeface="Calibri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C" sz="1200" strike="noStrike">
                <a:solidFill>
                  <a:srgbClr val="8b8b8b"/>
                </a:solidFill>
                <a:latin typeface="Calibri"/>
              </a:rPr>
              <a:t>2/12/20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DF4A593-D7EF-4639-9B91-104661401B2F}" type="slidenum">
              <a:rPr lang="es-EC" sz="1200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s-EC">
                <a:latin typeface="Calibri"/>
              </a:rPr>
              <a:t>Pulse para editar el formato del texto de título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EC" sz="2800">
                <a:latin typeface="Calibri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C" sz="2000">
                <a:latin typeface="Calibri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C">
                <a:latin typeface="Calibri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C">
                <a:latin typeface="Calibri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C" sz="2000">
                <a:latin typeface="Calibri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C" sz="2000">
                <a:latin typeface="Calibri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C" sz="2000">
                <a:latin typeface="Calibri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n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n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n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n 6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6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n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n 6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n 6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